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70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6" r:id="rId13"/>
    <p:sldId id="264" r:id="rId14"/>
    <p:sldId id="265" r:id="rId15"/>
    <p:sldId id="267" r:id="rId16"/>
    <p:sldId id="268" r:id="rId17"/>
    <p:sldId id="269" r:id="rId18"/>
    <p:sldId id="271" r:id="rId19"/>
    <p:sldId id="272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7534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67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06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35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841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692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43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47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69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5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GRAPHING LINES...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(well sorta)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Technology to the Rescue… </a:t>
            </a:r>
            <a:r>
              <a:rPr lang="en" sz="1200"/>
              <a:t>(for me not you)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Go to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https://www.desmos.com/calculator</a:t>
            </a:r>
          </a:p>
        </p:txBody>
      </p:sp>
      <p:pic>
        <p:nvPicPr>
          <p:cNvPr id="5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725" y="2684269"/>
            <a:ext cx="8058449" cy="169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 PROMISED: INEQUALITIES!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374" y="1635151"/>
            <a:ext cx="7579248" cy="199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 PROMISED: INEQUALITIES!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622" y="783644"/>
            <a:ext cx="3598509" cy="416282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370666" y="2178756"/>
            <a:ext cx="2822223" cy="8128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7583" y="1433688"/>
            <a:ext cx="2720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call this the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feasible region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67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DEM LINES: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4" y="1678468"/>
            <a:ext cx="8592756" cy="22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DEM LINES: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845" y="777765"/>
            <a:ext cx="5418666" cy="420624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201333" y="2280356"/>
            <a:ext cx="2822223" cy="8128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50" y="1994258"/>
            <a:ext cx="27238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Remember this </a:t>
            </a:r>
          </a:p>
          <a:p>
            <a:pPr algn="ctr"/>
            <a:r>
              <a:rPr lang="en-US" sz="2800" dirty="0" smtClean="0"/>
              <a:t>is the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feasible region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DEM LINES: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94" y="764068"/>
            <a:ext cx="8592756" cy="2283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25" y="1906034"/>
            <a:ext cx="6029325" cy="3019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809" y="2505075"/>
            <a:ext cx="1130124" cy="54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809" y="3226885"/>
            <a:ext cx="1130124" cy="667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831" y="4013229"/>
            <a:ext cx="1474435" cy="7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37" y="953809"/>
            <a:ext cx="7362825" cy="402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2" y="929745"/>
            <a:ext cx="390525" cy="44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2" y="2720444"/>
            <a:ext cx="390525" cy="44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981" y="1015823"/>
            <a:ext cx="390525" cy="44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981" y="2763483"/>
            <a:ext cx="390525" cy="44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03" y="991908"/>
            <a:ext cx="342900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141" y="998927"/>
            <a:ext cx="323850" cy="390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030" y="2787370"/>
            <a:ext cx="314325" cy="361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6006" y="2720444"/>
            <a:ext cx="361950" cy="4286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959556" y="2631797"/>
            <a:ext cx="6999111" cy="22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0"/>
            <a:endCxn id="3" idx="2"/>
          </p:cNvCxnSpPr>
          <p:nvPr/>
        </p:nvCxnSpPr>
        <p:spPr>
          <a:xfrm>
            <a:off x="4511550" y="953809"/>
            <a:ext cx="0" cy="402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874" y="668410"/>
            <a:ext cx="54673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DO THIS!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1" y="891101"/>
            <a:ext cx="8080198" cy="3954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51" y="891101"/>
            <a:ext cx="4112470" cy="3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5" y="1031444"/>
            <a:ext cx="7472009" cy="3773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632" y="4443236"/>
            <a:ext cx="2391657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50" y="1186391"/>
            <a:ext cx="8534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ON… (GROUP WORK!)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9" y="1415457"/>
            <a:ext cx="8886808" cy="1019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9" y="3446322"/>
            <a:ext cx="8942508" cy="1041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39" y="984705"/>
            <a:ext cx="463887" cy="43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39" y="3081840"/>
            <a:ext cx="463887" cy="3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0" y="1133474"/>
            <a:ext cx="8439150" cy="3419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492" y="4079418"/>
            <a:ext cx="1263171" cy="397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30" y="1133474"/>
            <a:ext cx="3429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42" y="886135"/>
            <a:ext cx="8095510" cy="4088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4" y="850039"/>
            <a:ext cx="3238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5" y="1020679"/>
            <a:ext cx="8391525" cy="384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0" y="1020679"/>
            <a:ext cx="3143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853137"/>
            <a:ext cx="7169317" cy="429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792977"/>
            <a:ext cx="3619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ON… (GROUP WORK!)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5" y="1251760"/>
            <a:ext cx="8971630" cy="1573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5" y="3423259"/>
            <a:ext cx="8991374" cy="920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59" y="771449"/>
            <a:ext cx="478358" cy="496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59" y="2970679"/>
            <a:ext cx="484908" cy="4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DO THE DANG THING!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 YOU KNOW HOW TO GRAPH LINES?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y=3x+5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y=2x+7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3y+2x=4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PROMISED: INEQUALITIES!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00" y="1470847"/>
            <a:ext cx="8826599" cy="2365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 PROMISED: INEQUALITIES!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672" y="849274"/>
            <a:ext cx="5867524" cy="39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 PROMISED: INEQUALITIES!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725" y="961423"/>
            <a:ext cx="7432550" cy="38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 PROMISED: INEQUALITIES!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75" y="1323298"/>
            <a:ext cx="8058449" cy="16949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968175" y="3510900"/>
            <a:ext cx="7911900" cy="11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980000"/>
                </a:solidFill>
              </a:rPr>
              <a:t>How many solutions will it have?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142</Words>
  <Application>Microsoft Office PowerPoint</Application>
  <PresentationFormat>On-screen Show (16:9)</PresentationFormat>
  <Paragraphs>36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Roboto</vt:lpstr>
      <vt:lpstr>Arial</vt:lpstr>
      <vt:lpstr>material</vt:lpstr>
      <vt:lpstr>GRAPHING LINES...</vt:lpstr>
      <vt:lpstr>LAST TIME ON… (GROUP WORK!)</vt:lpstr>
      <vt:lpstr>LAST TIME ON… (GROUP WORK!)</vt:lpstr>
      <vt:lpstr>LETS DO THE DANG THING!</vt:lpstr>
      <vt:lpstr>DO YOU KNOW HOW TO GRAPH LINES?</vt:lpstr>
      <vt:lpstr>AS PROMISED: INEQUALITIES!</vt:lpstr>
      <vt:lpstr>AS PROMISED: INEQUALITIES!</vt:lpstr>
      <vt:lpstr>AS PROMISED: INEQUALITIES!</vt:lpstr>
      <vt:lpstr>AS PROMISED: INEQUALITIES!</vt:lpstr>
      <vt:lpstr>Technology to the Rescue… (for me not you)</vt:lpstr>
      <vt:lpstr>AS PROMISED: INEQUALITIES!</vt:lpstr>
      <vt:lpstr>AS PROMISED: INEQUALITIES!</vt:lpstr>
      <vt:lpstr>ALL DEM LINES:</vt:lpstr>
      <vt:lpstr>ALL DEM LINES:</vt:lpstr>
      <vt:lpstr>ALL DEM LINES:</vt:lpstr>
      <vt:lpstr>GROUP WORK:</vt:lpstr>
      <vt:lpstr>LETS DO THIS!</vt:lpstr>
      <vt:lpstr>SOME MORE?</vt:lpstr>
      <vt:lpstr>SOME MORE?</vt:lpstr>
      <vt:lpstr>GROUP WORK:</vt:lpstr>
      <vt:lpstr>GROUP WORK:</vt:lpstr>
      <vt:lpstr>GROUP WORK:</vt:lpstr>
      <vt:lpstr>GROUP WORK: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LINES...</dc:title>
  <dc:creator>RobertV</dc:creator>
  <cp:lastModifiedBy>VANDERMOLEN, ROBERT R</cp:lastModifiedBy>
  <cp:revision>8</cp:revision>
  <dcterms:modified xsi:type="dcterms:W3CDTF">2016-04-04T22:38:26Z</dcterms:modified>
</cp:coreProperties>
</file>